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39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81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631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8165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53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4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06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776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147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4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39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B32E9-628C-463A-B511-37E5210BBACB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52197-0032-4C21-8B33-6AF1727840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75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3178" y="224319"/>
            <a:ext cx="5993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ea typeface="Arial" panose="020B0604020202020204" pitchFamily="34" charset="0"/>
              </a:rPr>
              <a:t>GT signatures </a:t>
            </a:r>
            <a:r>
              <a:rPr lang="fr-FR" b="1" dirty="0">
                <a:latin typeface="Arial" panose="020B0604020202020204" pitchFamily="34" charset="0"/>
                <a:ea typeface="Arial" panose="020B0604020202020204" pitchFamily="34" charset="0"/>
              </a:rPr>
              <a:t>hydrologiques et </a:t>
            </a:r>
            <a:r>
              <a:rPr lang="fr-FR" b="1" dirty="0" smtClean="0">
                <a:latin typeface="Arial" panose="020B0604020202020204" pitchFamily="34" charset="0"/>
                <a:ea typeface="Arial" panose="020B0604020202020204" pitchFamily="34" charset="0"/>
              </a:rPr>
              <a:t>physico-chimiques </a:t>
            </a:r>
            <a:endParaRPr lang="fr-FR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09007" y="767823"/>
            <a:ext cx="11615440" cy="2584977"/>
          </a:xfrm>
          <a:prstGeom prst="roundRect">
            <a:avLst>
              <a:gd name="adj" fmla="val 1003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400" b="1" u="none" strike="noStrike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Obj</a:t>
            </a:r>
            <a:r>
              <a:rPr lang="fr-FR" sz="1400" u="none" strike="noStrik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: </a:t>
            </a:r>
            <a:r>
              <a:rPr lang="fr-FR" sz="1400" b="1" u="none" strike="noStrik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faire évoluer les interprétations du fonctionnement hydrogéologique et hydrochimique des karsts, à travers la confrontation d’indicateurs chiffrés et de descripteurs reflétant leur </a:t>
            </a:r>
            <a:r>
              <a:rPr lang="fr-FR" sz="1400" b="1" u="none" strike="noStrik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variabilité (en contexte CC)</a:t>
            </a:r>
            <a:endParaRPr lang="fr-FR" sz="1400" b="1" u="none" strike="noStrike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628650" lvl="1" indent="-1714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fr-FR" sz="1400" u="none" strike="noStrik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proposition de nouvelles classifications  des aquifères karstiques sur la base de leurs signatures définies à partir de variables hydrologiques et hydrochimiques </a:t>
            </a:r>
          </a:p>
          <a:p>
            <a:pPr marL="628650" lvl="1" indent="-1714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fr-FR" sz="1400" u="none" strike="noStrik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canevas d’interprétation de ces signatures ou classifications</a:t>
            </a:r>
          </a:p>
          <a:p>
            <a:pPr marL="628650" lvl="1" indent="-1714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fr-FR" sz="1400" u="none" strike="noStrik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développement d’outils permettant leur application large et aisée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118" y="3502912"/>
            <a:ext cx="4216853" cy="3158192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8168641" y="6217920"/>
            <a:ext cx="127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Bar à eau</a:t>
            </a:r>
            <a:endParaRPr lang="fr-FR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425097" y="4049486"/>
            <a:ext cx="1934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Contacts: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JB Charlier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B Arfib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N Mazzilli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683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3178" y="224319"/>
            <a:ext cx="5993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ea typeface="Arial" panose="020B0604020202020204" pitchFamily="34" charset="0"/>
              </a:rPr>
              <a:t>GT signatures </a:t>
            </a:r>
            <a:r>
              <a:rPr lang="fr-FR" b="1" dirty="0">
                <a:latin typeface="Arial" panose="020B0604020202020204" pitchFamily="34" charset="0"/>
                <a:ea typeface="Arial" panose="020B0604020202020204" pitchFamily="34" charset="0"/>
              </a:rPr>
              <a:t>hydrologiques et </a:t>
            </a:r>
            <a:r>
              <a:rPr lang="fr-FR" b="1" dirty="0" smtClean="0">
                <a:latin typeface="Arial" panose="020B0604020202020204" pitchFamily="34" charset="0"/>
                <a:ea typeface="Arial" panose="020B0604020202020204" pitchFamily="34" charset="0"/>
              </a:rPr>
              <a:t>physico-chimiques </a:t>
            </a:r>
            <a:endParaRPr lang="fr-FR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9536" y="1585934"/>
            <a:ext cx="5362498" cy="45144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2152" y="844192"/>
            <a:ext cx="10781608" cy="741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400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Travaux récents: </a:t>
            </a:r>
            <a:r>
              <a:rPr lang="fr-FR" sz="1400" dirty="0">
                <a:latin typeface="Arial" panose="020B0604020202020204" pitchFamily="34" charset="0"/>
                <a:ea typeface="Arial" panose="020B0604020202020204" pitchFamily="34" charset="0"/>
              </a:rPr>
              <a:t>thèse de Le Mesnil (2021), projet </a:t>
            </a:r>
            <a:r>
              <a:rPr lang="fr-FR" sz="1400" dirty="0" err="1">
                <a:latin typeface="Arial" panose="020B0604020202020204" pitchFamily="34" charset="0"/>
                <a:ea typeface="Arial" panose="020B0604020202020204" pitchFamily="34" charset="0"/>
              </a:rPr>
              <a:t>GeoERA</a:t>
            </a:r>
            <a:r>
              <a:rPr lang="fr-FR" sz="1400" dirty="0">
                <a:latin typeface="Arial" panose="020B0604020202020204" pitchFamily="34" charset="0"/>
                <a:ea typeface="Arial" panose="020B0604020202020204" pitchFamily="34" charset="0"/>
              </a:rPr>
              <a:t>-Resource (BRGM), stage A. </a:t>
            </a:r>
            <a:r>
              <a:rPr lang="fr-FR" sz="1400" dirty="0" smtClean="0">
                <a:latin typeface="Arial" panose="020B0604020202020204" pitchFamily="34" charset="0"/>
                <a:ea typeface="Arial" panose="020B0604020202020204" pitchFamily="34" charset="0"/>
              </a:rPr>
              <a:t>Puget (2021) </a:t>
            </a:r>
            <a:r>
              <a:rPr lang="fr-FR" sz="1400" i="1" dirty="0">
                <a:latin typeface="Arial" panose="020B0604020202020204" pitchFamily="34" charset="0"/>
                <a:ea typeface="Arial" panose="020B0604020202020204" pitchFamily="34" charset="0"/>
              </a:rPr>
              <a:t>(non </a:t>
            </a:r>
            <a:r>
              <a:rPr lang="fr-FR" sz="1400" i="1" dirty="0" smtClean="0">
                <a:latin typeface="Arial" panose="020B0604020202020204" pitchFamily="34" charset="0"/>
                <a:ea typeface="Arial" panose="020B0604020202020204" pitchFamily="34" charset="0"/>
              </a:rPr>
              <a:t>exhaustif)</a:t>
            </a:r>
            <a:endParaRPr lang="fr-FR" sz="14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1400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Travaux en cours : </a:t>
            </a:r>
            <a:r>
              <a:rPr lang="fr-FR" sz="1400" dirty="0">
                <a:latin typeface="Arial" panose="020B0604020202020204" pitchFamily="34" charset="0"/>
                <a:ea typeface="Arial" panose="020B0604020202020204" pitchFamily="34" charset="0"/>
              </a:rPr>
              <a:t>projets KARMA, </a:t>
            </a:r>
            <a:r>
              <a:rPr lang="fr-FR" sz="1400" dirty="0" err="1">
                <a:latin typeface="Arial" panose="020B0604020202020204" pitchFamily="34" charset="0"/>
                <a:ea typeface="Arial" panose="020B0604020202020204" pitchFamily="34" charset="0"/>
              </a:rPr>
              <a:t>PostDoc</a:t>
            </a:r>
            <a:r>
              <a:rPr lang="fr-FR" sz="1400" dirty="0">
                <a:latin typeface="Arial" panose="020B0604020202020204" pitchFamily="34" charset="0"/>
                <a:ea typeface="Arial" panose="020B0604020202020204" pitchFamily="34" charset="0"/>
              </a:rPr>
              <a:t> MOPGA </a:t>
            </a:r>
            <a:r>
              <a:rPr lang="fr-FR" sz="1400" i="1" dirty="0" smtClean="0">
                <a:latin typeface="Arial" panose="020B0604020202020204" pitchFamily="34" charset="0"/>
                <a:ea typeface="Arial" panose="020B0604020202020204" pitchFamily="34" charset="0"/>
              </a:rPr>
              <a:t>(non exhaustif)</a:t>
            </a:r>
            <a:endParaRPr lang="fr-FR" sz="1400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10421252" y="6234430"/>
            <a:ext cx="1225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/>
              <a:t>Stage Puget, 2021</a:t>
            </a:r>
            <a:endParaRPr lang="fr-FR" sz="1100" i="1" dirty="0"/>
          </a:p>
        </p:txBody>
      </p:sp>
      <p:pic>
        <p:nvPicPr>
          <p:cNvPr id="9" name="Image 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43" y="2197047"/>
            <a:ext cx="5776346" cy="403738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643114" y="6260001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/>
              <a:t>Thèse Le Mesnil, 2021</a:t>
            </a:r>
            <a:endParaRPr lang="fr-FR" sz="1100" i="1" dirty="0"/>
          </a:p>
        </p:txBody>
      </p:sp>
    </p:spTree>
    <p:extLst>
      <p:ext uri="{BB962C8B-B14F-4D97-AF65-F5344CB8AC3E}">
        <p14:creationId xmlns:p14="http://schemas.microsoft.com/office/powerpoint/2010/main" val="106708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3178" y="224319"/>
            <a:ext cx="5993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ea typeface="Arial" panose="020B0604020202020204" pitchFamily="34" charset="0"/>
              </a:rPr>
              <a:t>GT signatures </a:t>
            </a:r>
            <a:r>
              <a:rPr lang="fr-FR" b="1" dirty="0">
                <a:latin typeface="Arial" panose="020B0604020202020204" pitchFamily="34" charset="0"/>
                <a:ea typeface="Arial" panose="020B0604020202020204" pitchFamily="34" charset="0"/>
              </a:rPr>
              <a:t>hydrologiques et </a:t>
            </a:r>
            <a:r>
              <a:rPr lang="fr-FR" b="1" dirty="0" smtClean="0">
                <a:latin typeface="Arial" panose="020B0604020202020204" pitchFamily="34" charset="0"/>
                <a:ea typeface="Arial" panose="020B0604020202020204" pitchFamily="34" charset="0"/>
              </a:rPr>
              <a:t>physico-chimiques 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533285" y="819514"/>
            <a:ext cx="1088440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Ambitions à court / moyen terme : </a:t>
            </a:r>
            <a:endParaRPr lang="fr-FR" b="1" dirty="0" smtClean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FR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base de données P, Q, EC élargie 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aux autres karsts de France (en dehors SNO-K) et 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 l’international 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(appel à contributeurs à </a:t>
            </a:r>
            <a:r>
              <a:rPr lang="fr-FR" sz="16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Eurokarst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2022)</a:t>
            </a:r>
          </a:p>
          <a:p>
            <a:pPr marL="285750" indent="-285750">
              <a:buFontTx/>
              <a:buChar char="-"/>
            </a:pPr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proposition </a:t>
            </a:r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d’une classification des karsts intégrant EC</a:t>
            </a:r>
          </a:p>
          <a:p>
            <a:pPr marL="285750" indent="-285750">
              <a:buFontTx/>
              <a:buChar char="-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Animation / moyens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fr-FR" sz="16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stage sur le GT signatures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2-3 réunions 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fr-FR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autour du stage (+workshop)</a:t>
            </a:r>
          </a:p>
          <a:p>
            <a:pPr marL="285750" indent="-285750">
              <a:buFontTx/>
              <a:buChar char="-"/>
            </a:pP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Appel à idées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Quelles variables? -&gt; Hydrodynamiques, hydrochimiques, géochimiques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Quelles approches/outils? 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Typologie des aquifères karstiques?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Appel à Participants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 scientifiques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Idées de stages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8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236</Words>
  <Application>Microsoft Office PowerPoint</Application>
  <PresentationFormat>Grand écran</PresentationFormat>
  <Paragraphs>34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Thème Office</vt:lpstr>
      <vt:lpstr>Présentation PowerPoint</vt:lpstr>
      <vt:lpstr>Présentation PowerPoint</vt:lpstr>
      <vt:lpstr>Présentation PowerPoint</vt:lpstr>
    </vt:vector>
  </TitlesOfParts>
  <Company>BRGM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Charlier Jean-Baptiste</dc:creator>
  <cp:lastModifiedBy>Charlier Jean-Baptiste</cp:lastModifiedBy>
  <cp:revision>13</cp:revision>
  <dcterms:created xsi:type="dcterms:W3CDTF">2023-03-08T11:55:27Z</dcterms:created>
  <dcterms:modified xsi:type="dcterms:W3CDTF">2023-06-01T07:20:58Z</dcterms:modified>
</cp:coreProperties>
</file>